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20104100" cy="11309350"/>
  <p:notesSz cx="20104100" cy="1130935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6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914726" y="3142349"/>
            <a:ext cx="8296275" cy="6526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280" y="760767"/>
            <a:ext cx="436226" cy="13812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299" y="643373"/>
            <a:ext cx="187617" cy="2555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4135" y="615699"/>
            <a:ext cx="351748" cy="40384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78505" y="701570"/>
            <a:ext cx="994744" cy="3160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522537" y="702879"/>
            <a:ext cx="425450" cy="316865"/>
          </a:xfrm>
          <a:custGeom>
            <a:avLst/>
            <a:gdLst/>
            <a:ahLst/>
            <a:cxnLst/>
            <a:rect l="l" t="t" r="r" b="b"/>
            <a:pathLst>
              <a:path w="425450" h="316865">
                <a:moveTo>
                  <a:pt x="288640" y="47108"/>
                </a:moveTo>
                <a:lnTo>
                  <a:pt x="232694" y="47108"/>
                </a:lnTo>
                <a:lnTo>
                  <a:pt x="232694" y="316660"/>
                </a:lnTo>
                <a:lnTo>
                  <a:pt x="288640" y="316660"/>
                </a:lnTo>
                <a:lnTo>
                  <a:pt x="288640" y="204129"/>
                </a:lnTo>
                <a:lnTo>
                  <a:pt x="403958" y="204129"/>
                </a:lnTo>
                <a:lnTo>
                  <a:pt x="408675" y="198001"/>
                </a:lnTo>
                <a:lnTo>
                  <a:pt x="414469" y="188057"/>
                </a:lnTo>
                <a:lnTo>
                  <a:pt x="416397" y="183512"/>
                </a:lnTo>
                <a:lnTo>
                  <a:pt x="328220" y="183512"/>
                </a:lnTo>
                <a:lnTo>
                  <a:pt x="320392" y="182754"/>
                </a:lnTo>
                <a:lnTo>
                  <a:pt x="291601" y="157707"/>
                </a:lnTo>
                <a:lnTo>
                  <a:pt x="288305" y="138372"/>
                </a:lnTo>
                <a:lnTo>
                  <a:pt x="289263" y="128057"/>
                </a:lnTo>
                <a:lnTo>
                  <a:pt x="313148" y="96193"/>
                </a:lnTo>
                <a:lnTo>
                  <a:pt x="328220" y="93232"/>
                </a:lnTo>
                <a:lnTo>
                  <a:pt x="416618" y="93232"/>
                </a:lnTo>
                <a:lnTo>
                  <a:pt x="414469" y="88196"/>
                </a:lnTo>
                <a:lnTo>
                  <a:pt x="408675" y="78336"/>
                </a:lnTo>
                <a:lnTo>
                  <a:pt x="404490" y="72950"/>
                </a:lnTo>
                <a:lnTo>
                  <a:pt x="288640" y="72950"/>
                </a:lnTo>
                <a:lnTo>
                  <a:pt x="288640" y="47108"/>
                </a:lnTo>
                <a:close/>
              </a:path>
              <a:path w="425450" h="316865">
                <a:moveTo>
                  <a:pt x="403958" y="204129"/>
                </a:moveTo>
                <a:lnTo>
                  <a:pt x="288640" y="204129"/>
                </a:lnTo>
                <a:lnTo>
                  <a:pt x="292876" y="209809"/>
                </a:lnTo>
                <a:lnTo>
                  <a:pt x="326219" y="230024"/>
                </a:lnTo>
                <a:lnTo>
                  <a:pt x="344900" y="232254"/>
                </a:lnTo>
                <a:lnTo>
                  <a:pt x="355948" y="231475"/>
                </a:lnTo>
                <a:lnTo>
                  <a:pt x="394281" y="214286"/>
                </a:lnTo>
                <a:lnTo>
                  <a:pt x="403958" y="204129"/>
                </a:lnTo>
                <a:close/>
              </a:path>
              <a:path w="425450" h="316865">
                <a:moveTo>
                  <a:pt x="416618" y="93232"/>
                </a:moveTo>
                <a:lnTo>
                  <a:pt x="328220" y="93232"/>
                </a:lnTo>
                <a:lnTo>
                  <a:pt x="336154" y="93974"/>
                </a:lnTo>
                <a:lnTo>
                  <a:pt x="343480" y="96137"/>
                </a:lnTo>
                <a:lnTo>
                  <a:pt x="367505" y="127748"/>
                </a:lnTo>
                <a:lnTo>
                  <a:pt x="368459" y="138048"/>
                </a:lnTo>
                <a:lnTo>
                  <a:pt x="367505" y="148379"/>
                </a:lnTo>
                <a:lnTo>
                  <a:pt x="343480" y="180504"/>
                </a:lnTo>
                <a:lnTo>
                  <a:pt x="328220" y="183512"/>
                </a:lnTo>
                <a:lnTo>
                  <a:pt x="416397" y="183512"/>
                </a:lnTo>
                <a:lnTo>
                  <a:pt x="419149" y="177027"/>
                </a:lnTo>
                <a:lnTo>
                  <a:pt x="422527" y="165015"/>
                </a:lnTo>
                <a:lnTo>
                  <a:pt x="424604" y="152022"/>
                </a:lnTo>
                <a:lnTo>
                  <a:pt x="425379" y="138048"/>
                </a:lnTo>
                <a:lnTo>
                  <a:pt x="424604" y="124084"/>
                </a:lnTo>
                <a:lnTo>
                  <a:pt x="422516" y="111084"/>
                </a:lnTo>
                <a:lnTo>
                  <a:pt x="419149" y="99161"/>
                </a:lnTo>
                <a:lnTo>
                  <a:pt x="416618" y="93232"/>
                </a:lnTo>
                <a:close/>
              </a:path>
              <a:path w="425450" h="316865">
                <a:moveTo>
                  <a:pt x="344900" y="44490"/>
                </a:moveTo>
                <a:lnTo>
                  <a:pt x="303815" y="56950"/>
                </a:lnTo>
                <a:lnTo>
                  <a:pt x="288640" y="72950"/>
                </a:lnTo>
                <a:lnTo>
                  <a:pt x="404490" y="72950"/>
                </a:lnTo>
                <a:lnTo>
                  <a:pt x="366427" y="47418"/>
                </a:lnTo>
                <a:lnTo>
                  <a:pt x="344900" y="44490"/>
                </a:lnTo>
                <a:close/>
              </a:path>
              <a:path w="425450" h="316865">
                <a:moveTo>
                  <a:pt x="55935" y="0"/>
                </a:moveTo>
                <a:lnTo>
                  <a:pt x="0" y="0"/>
                </a:lnTo>
                <a:lnTo>
                  <a:pt x="19" y="137388"/>
                </a:lnTo>
                <a:lnTo>
                  <a:pt x="7271" y="178664"/>
                </a:lnTo>
                <a:lnTo>
                  <a:pt x="36449" y="215530"/>
                </a:lnTo>
                <a:lnTo>
                  <a:pt x="81747" y="231280"/>
                </a:lnTo>
                <a:lnTo>
                  <a:pt x="94866" y="231930"/>
                </a:lnTo>
                <a:lnTo>
                  <a:pt x="107978" y="231280"/>
                </a:lnTo>
                <a:lnTo>
                  <a:pt x="154140" y="215530"/>
                </a:lnTo>
                <a:lnTo>
                  <a:pt x="183817" y="180245"/>
                </a:lnTo>
                <a:lnTo>
                  <a:pt x="95850" y="180245"/>
                </a:lnTo>
                <a:lnTo>
                  <a:pt x="86525" y="179494"/>
                </a:lnTo>
                <a:lnTo>
                  <a:pt x="56567" y="147051"/>
                </a:lnTo>
                <a:lnTo>
                  <a:pt x="55935" y="137388"/>
                </a:lnTo>
                <a:lnTo>
                  <a:pt x="55935" y="0"/>
                </a:lnTo>
                <a:close/>
              </a:path>
              <a:path w="425450" h="316865">
                <a:moveTo>
                  <a:pt x="192350" y="0"/>
                </a:moveTo>
                <a:lnTo>
                  <a:pt x="136414" y="0"/>
                </a:lnTo>
                <a:lnTo>
                  <a:pt x="136414" y="137388"/>
                </a:lnTo>
                <a:lnTo>
                  <a:pt x="135749" y="147051"/>
                </a:lnTo>
                <a:lnTo>
                  <a:pt x="105207" y="179494"/>
                </a:lnTo>
                <a:lnTo>
                  <a:pt x="95850" y="180245"/>
                </a:lnTo>
                <a:lnTo>
                  <a:pt x="183817" y="180245"/>
                </a:lnTo>
                <a:lnTo>
                  <a:pt x="184632" y="178664"/>
                </a:lnTo>
                <a:lnTo>
                  <a:pt x="188809" y="166128"/>
                </a:lnTo>
                <a:lnTo>
                  <a:pt x="191382" y="152261"/>
                </a:lnTo>
                <a:lnTo>
                  <a:pt x="192329" y="137388"/>
                </a:lnTo>
                <a:lnTo>
                  <a:pt x="19235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0104099" cy="10467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95323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616135" y="10155670"/>
            <a:ext cx="1317368" cy="8271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0104100" cy="167534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14126"/>
            <a:ext cx="285750" cy="1047115"/>
          </a:xfrm>
          <a:custGeom>
            <a:avLst/>
            <a:gdLst/>
            <a:ahLst/>
            <a:cxnLst/>
            <a:rect l="l" t="t" r="r" b="b"/>
            <a:pathLst>
              <a:path w="285750" h="1047115">
                <a:moveTo>
                  <a:pt x="285180" y="0"/>
                </a:moveTo>
                <a:lnTo>
                  <a:pt x="0" y="0"/>
                </a:lnTo>
                <a:lnTo>
                  <a:pt x="0" y="1047088"/>
                </a:lnTo>
                <a:lnTo>
                  <a:pt x="285180" y="1047088"/>
                </a:lnTo>
                <a:lnTo>
                  <a:pt x="2851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923717" y="10155670"/>
            <a:ext cx="180975" cy="827405"/>
          </a:xfrm>
          <a:custGeom>
            <a:avLst/>
            <a:gdLst/>
            <a:ahLst/>
            <a:cxnLst/>
            <a:rect l="l" t="t" r="r" b="b"/>
            <a:pathLst>
              <a:path w="180975" h="827404">
                <a:moveTo>
                  <a:pt x="0" y="827199"/>
                </a:moveTo>
                <a:lnTo>
                  <a:pt x="180381" y="827199"/>
                </a:lnTo>
                <a:lnTo>
                  <a:pt x="180381" y="0"/>
                </a:lnTo>
                <a:lnTo>
                  <a:pt x="0" y="0"/>
                </a:lnTo>
                <a:lnTo>
                  <a:pt x="0" y="8271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70769" y="424070"/>
            <a:ext cx="2167569" cy="827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9644" y="393793"/>
            <a:ext cx="18624811" cy="842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8459" y="2416739"/>
            <a:ext cx="17387181" cy="784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123190" y="10315939"/>
            <a:ext cx="303530" cy="50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6250" y="3902075"/>
            <a:ext cx="5958274" cy="2273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3E1201-D532-4239-A0D1-B830EF5D28ED}"/>
              </a:ext>
            </a:extLst>
          </p:cNvPr>
          <p:cNvSpPr txBox="1"/>
          <p:nvPr/>
        </p:nvSpPr>
        <p:spPr>
          <a:xfrm>
            <a:off x="1746250" y="833507"/>
            <a:ext cx="7772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8000" b="1">
                <a:solidFill>
                  <a:schemeClr val="bg1"/>
                </a:solidFill>
                <a:latin typeface="Trebuchet MS" panose="020B0603020202020204" pitchFamily="34" charset="0"/>
              </a:rPr>
              <a:t>Инструкция  для системы</a:t>
            </a:r>
            <a:endParaRPr lang="ru-KZ" sz="80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E710A-2FF9-424D-AD48-01DA2F95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Инструменты</a:t>
            </a:r>
            <a:endParaRPr lang="ru-KZ"/>
          </a:p>
        </p:txBody>
      </p:sp>
      <p:sp>
        <p:nvSpPr>
          <p:cNvPr id="4" name="object 27">
            <a:extLst>
              <a:ext uri="{FF2B5EF4-FFF2-40B4-BE49-F238E27FC236}">
                <a16:creationId xmlns:a16="http://schemas.microsoft.com/office/drawing/2014/main" id="{6D59C4EC-0D3F-40E9-B593-81754717CCB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9123190" y="10315939"/>
            <a:ext cx="53006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10</a:t>
            </a:fld>
            <a:endParaRPr spc="5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13C841-72BE-48D1-A5BD-F9BAFB62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49" y="2915452"/>
            <a:ext cx="1066800" cy="11637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3897A2-28A4-41AA-B106-3F51C8A66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380" y="2929618"/>
            <a:ext cx="838200" cy="1047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99D5A6-BE29-41DA-8B36-981A29214B27}"/>
              </a:ext>
            </a:extLst>
          </p:cNvPr>
          <p:cNvSpPr txBox="1"/>
          <p:nvPr/>
        </p:nvSpPr>
        <p:spPr>
          <a:xfrm>
            <a:off x="4227831" y="3109738"/>
            <a:ext cx="1203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>
                <a:latin typeface="Times New Roman" panose="02020603050405020304" pitchFamily="18" charset="0"/>
                <a:cs typeface="Times New Roman" panose="02020603050405020304" pitchFamily="18" charset="0"/>
              </a:rPr>
              <a:t>Белгішелерін пайдаланып, жауапты оңай жазу үшін математикалық және химиялық белгілерді ашуға болады</a:t>
            </a:r>
            <a:endParaRPr lang="ru-KZ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B22905-FBE2-4ED3-B4D7-31FCF3C532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5"/>
          <a:stretch/>
        </p:blipFill>
        <p:spPr>
          <a:xfrm>
            <a:off x="808003" y="5670550"/>
            <a:ext cx="18869097" cy="42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1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33B94-643D-49F0-9290-D8C825F5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Загрузка материала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2F3B5D-B646-423B-B469-D4C194FC1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8457" y="2658034"/>
            <a:ext cx="17387181" cy="1231106"/>
          </a:xfrm>
        </p:spPr>
        <p:txBody>
          <a:bodyPr/>
          <a:lstStyle/>
          <a:p>
            <a:r>
              <a:rPr lang="kk-KZ" sz="4000">
                <a:latin typeface="Times New Roman" panose="02020603050405020304" pitchFamily="18" charset="0"/>
                <a:cs typeface="Times New Roman" panose="02020603050405020304" pitchFamily="18" charset="0"/>
              </a:rPr>
              <a:t>	Белгішенің көмегімен сіз әртүрлі материалдарды жүктей аласыз. ( суреттер, скриншоттар)</a:t>
            </a:r>
            <a:endParaRPr lang="ru-KZ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2D78A4-952F-4A7A-8A1D-EB9E46F1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4251459"/>
            <a:ext cx="6178550" cy="3928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D8B040-4F65-435C-81F3-2435C9582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41" y="2670761"/>
            <a:ext cx="785500" cy="602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018E50-AB3E-44F7-920F-B5DDBD036476}"/>
              </a:ext>
            </a:extLst>
          </p:cNvPr>
          <p:cNvSpPr txBox="1"/>
          <p:nvPr/>
        </p:nvSpPr>
        <p:spPr>
          <a:xfrm>
            <a:off x="2279648" y="8778875"/>
            <a:ext cx="1554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Пайда болған терезеде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kk-KZ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содан кейін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Browse for an Image</a:t>
            </a:r>
            <a:r>
              <a:rPr lang="kk-KZ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kk-KZ" sz="3600">
                <a:latin typeface="Times New Roman" panose="02020603050405020304" pitchFamily="18" charset="0"/>
                <a:cs typeface="Times New Roman" panose="02020603050405020304" pitchFamily="18" charset="0"/>
              </a:rPr>
              <a:t>Әрі қарай керекті файлға жолды көрсетесіз</a:t>
            </a:r>
            <a:r>
              <a:rPr lang="kk-KZ" sz="3600">
                <a:latin typeface="Trebuchet MS" panose="020B0603020202020204" pitchFamily="34" charset="0"/>
              </a:rPr>
              <a:t>.</a:t>
            </a:r>
            <a:endParaRPr lang="ru-KZ" sz="3600">
              <a:latin typeface="Trebuchet MS" panose="020B0603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7A436C-5125-4FCA-8FB0-A6FF22F5A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250" y="4251459"/>
            <a:ext cx="6178550" cy="39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644" y="393793"/>
            <a:ext cx="6367145" cy="8374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kk-KZ" spc="45"/>
              <a:t>Вход</a:t>
            </a:r>
            <a:endParaRPr spc="-204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2</a:t>
            </a:fld>
            <a:endParaRPr spc="5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4980E0-8DCA-401D-8089-BEE09B6ADB6B}"/>
              </a:ext>
            </a:extLst>
          </p:cNvPr>
          <p:cNvSpPr txBox="1"/>
          <p:nvPr/>
        </p:nvSpPr>
        <p:spPr>
          <a:xfrm>
            <a:off x="4718050" y="8321674"/>
            <a:ext cx="1181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app.oqylyq.kz c</a:t>
            </a:r>
            <a:r>
              <a:rPr lang="kk-KZ" sz="4000">
                <a:latin typeface="Times New Roman" panose="02020603050405020304" pitchFamily="18" charset="0"/>
                <a:cs typeface="Times New Roman" panose="02020603050405020304" pitchFamily="18" charset="0"/>
              </a:rPr>
              <a:t>ілтеме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kk-KZ" sz="4000">
                <a:latin typeface="Times New Roman" panose="02020603050405020304" pitchFamily="18" charset="0"/>
                <a:cs typeface="Times New Roman" panose="02020603050405020304" pitchFamily="18" charset="0"/>
              </a:rPr>
              <a:t>і бойынша өтіңіз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Логин және құпиясөзді теріңіз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Кіру түймешесін басыңыз</a:t>
            </a:r>
            <a:endParaRPr lang="ru-KZ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02758-E799-4CD1-81BD-D8752AAC2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775" y="2987676"/>
            <a:ext cx="12782550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644" y="413066"/>
            <a:ext cx="10455406" cy="7867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kk-KZ" sz="5000" spc="-5"/>
              <a:t>Главная страница</a:t>
            </a:r>
            <a:endParaRPr sz="50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3</a:t>
            </a:fld>
            <a:endParaRPr spc="5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2A661-8B01-4CD4-B0AD-99B3BF77FA3C}"/>
              </a:ext>
            </a:extLst>
          </p:cNvPr>
          <p:cNvSpPr txBox="1"/>
          <p:nvPr/>
        </p:nvSpPr>
        <p:spPr>
          <a:xfrm>
            <a:off x="5861050" y="8561613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бетте барлық қол жетімді тапсырмаларды көру үшін «Тапсырмалар" түймесін басыңыз</a:t>
            </a:r>
            <a:endParaRPr lang="ru-KZ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D096CD-4BD7-41BC-981B-1C4082C78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68" y="2530475"/>
            <a:ext cx="15412764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643" y="406641"/>
            <a:ext cx="8562340" cy="809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k-KZ" sz="5150" spc="-245"/>
              <a:t>Выбор задания</a:t>
            </a:r>
            <a:endParaRPr sz="5150"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4</a:t>
            </a:fld>
            <a:endParaRPr spc="5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E332B2E-8FEF-495A-AA5E-E083FBB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98" y="2835275"/>
            <a:ext cx="18202275" cy="395287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5C6700B-FC2A-4F0B-8D77-9CDE1A3925BB}"/>
              </a:ext>
            </a:extLst>
          </p:cNvPr>
          <p:cNvSpPr txBox="1"/>
          <p:nvPr/>
        </p:nvSpPr>
        <p:spPr>
          <a:xfrm>
            <a:off x="5341335" y="6932391"/>
            <a:ext cx="952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>
                <a:latin typeface="Times New Roman" panose="02020603050405020304" pitchFamily="18" charset="0"/>
                <a:cs typeface="Times New Roman" panose="02020603050405020304" pitchFamily="18" charset="0"/>
              </a:rPr>
              <a:t>"Тапсырмалар" бетінде біз үшін қажетті емтиханды таңдаймыз.Әрі қарай сізге келесі кезеңдерден өту керек:</a:t>
            </a:r>
          </a:p>
          <a:p>
            <a:r>
              <a:rPr lang="kk-KZ" sz="360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</a:t>
            </a:r>
          </a:p>
          <a:p>
            <a:r>
              <a:rPr lang="kk-KZ" sz="360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 камера</a:t>
            </a:r>
          </a:p>
          <a:p>
            <a:r>
              <a:rPr lang="kk-KZ" sz="360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стол</a:t>
            </a:r>
            <a:endParaRPr lang="ru-KZ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148590" y="10296337"/>
            <a:ext cx="252729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AFD420ED-398B-43F5-AE62-2EB9AFF5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Идентификация</a:t>
            </a:r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A89454-48A0-4883-AB8D-6BD9352A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55" y="2149475"/>
            <a:ext cx="9486395" cy="51693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281C07-D201-4CA0-8834-9B58F20940BA}"/>
              </a:ext>
            </a:extLst>
          </p:cNvPr>
          <p:cNvSpPr txBox="1"/>
          <p:nvPr/>
        </p:nvSpPr>
        <p:spPr>
          <a:xfrm>
            <a:off x="3155949" y="8559710"/>
            <a:ext cx="1379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 сол жақ бұрыштағы шыққан терезелерге рұқсат береміз. Бетіңізді орта бойынша қойып, «Сделать фото» түймешесін басыңыз.</a:t>
            </a:r>
            <a:endParaRPr lang="ru-KZ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2AA289-A2B5-46C3-944F-7CB74BB5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061" y="2119630"/>
            <a:ext cx="8317394" cy="51739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644" y="400218"/>
            <a:ext cx="8525510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5250" spc="35"/>
              <a:t>Фронтальная камера</a:t>
            </a:r>
            <a:endParaRPr sz="525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6</a:t>
            </a:fld>
            <a:endParaRPr spc="5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9152BA-D6B5-423F-B6AF-4F75D32D3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0" t="1101" r="20402" b="29036"/>
          <a:stretch/>
        </p:blipFill>
        <p:spPr>
          <a:xfrm>
            <a:off x="4679950" y="2433906"/>
            <a:ext cx="10744200" cy="5867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4D100F-DB4B-4F68-8948-7364804CC666}"/>
              </a:ext>
            </a:extLst>
          </p:cNvPr>
          <p:cNvSpPr txBox="1"/>
          <p:nvPr/>
        </p:nvSpPr>
        <p:spPr>
          <a:xfrm>
            <a:off x="4870450" y="9508859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>
                <a:latin typeface="Trebuchet MS" panose="020B0603020202020204" pitchFamily="34" charset="0"/>
              </a:rPr>
              <a:t>«Открыть доступ к камере» </a:t>
            </a:r>
            <a:r>
              <a:rPr lang="kk-KZ" sz="3600">
                <a:latin typeface="Times New Roman" panose="02020603050405020304" pitchFamily="18" charset="0"/>
                <a:cs typeface="Times New Roman" panose="02020603050405020304" pitchFamily="18" charset="0"/>
              </a:rPr>
              <a:t>түймесін басамыз.</a:t>
            </a:r>
            <a:endParaRPr lang="ru-KZ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643" y="393793"/>
            <a:ext cx="5405755" cy="8426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30"/>
              <a:t>Рабочий стол</a:t>
            </a:r>
            <a:endParaRPr spc="-280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BD5E48-6141-41C5-9C47-EEA9F8595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3" t="2260" r="20375" b="29897"/>
          <a:stretch/>
        </p:blipFill>
        <p:spPr>
          <a:xfrm>
            <a:off x="687890" y="2506937"/>
            <a:ext cx="8593564" cy="501002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F06C37-E2CD-46C5-8367-04C200B9D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27" t="6156" r="20585" b="27782"/>
          <a:stretch/>
        </p:blipFill>
        <p:spPr>
          <a:xfrm>
            <a:off x="10664016" y="2506937"/>
            <a:ext cx="8762704" cy="50100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D9522DA-1265-4684-B595-A149779F4F3B}"/>
              </a:ext>
            </a:extLst>
          </p:cNvPr>
          <p:cNvSpPr txBox="1"/>
          <p:nvPr/>
        </p:nvSpPr>
        <p:spPr>
          <a:xfrm>
            <a:off x="3803650" y="8397875"/>
            <a:ext cx="1249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«Открыть доступ к экрану» түймесін басыңыз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>
                <a:latin typeface="Times New Roman" panose="02020603050405020304" pitchFamily="18" charset="0"/>
                <a:cs typeface="Times New Roman" panose="02020603050405020304" pitchFamily="18" charset="0"/>
              </a:rPr>
              <a:t>Содан соң шыққан терезешеде алдымен экранға басып содан соң «Поделиться» түймешесін басыңыз</a:t>
            </a:r>
            <a:r>
              <a:rPr lang="kk-KZ" sz="3600">
                <a:latin typeface="Trebuchet MS" panose="020B0603020202020204" pitchFamily="34" charset="0"/>
              </a:rPr>
              <a:t>.</a:t>
            </a:r>
            <a:endParaRPr lang="ru-KZ" sz="36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98AD1-5ED5-4D2F-BB9E-752704A6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Экзамен</a:t>
            </a:r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38A333-DB79-427C-BFEB-812E8FCDF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6"/>
          <a:stretch/>
        </p:blipFill>
        <p:spPr>
          <a:xfrm>
            <a:off x="3194047" y="2053777"/>
            <a:ext cx="12959425" cy="632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A0FAF-70E8-42DA-A73B-A19E4539D703}"/>
              </a:ext>
            </a:extLst>
          </p:cNvPr>
          <p:cNvSpPr txBox="1"/>
          <p:nvPr/>
        </p:nvSpPr>
        <p:spPr>
          <a:xfrm>
            <a:off x="4187359" y="9007475"/>
            <a:ext cx="1097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Құттықтаймыз, сіз емтиханға сәтті кірдіңіз әрі қарай сұрақтарға жауап бере аласыз. Сұрақтардың оң жағында сіз олардың тізімін көресіз.</a:t>
            </a:r>
            <a:endParaRPr lang="ru-KZ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27">
            <a:extLst>
              <a:ext uri="{FF2B5EF4-FFF2-40B4-BE49-F238E27FC236}">
                <a16:creationId xmlns:a16="http://schemas.microsoft.com/office/drawing/2014/main" id="{C99F852E-B827-4BD5-ACDF-27DD3FF9EB2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9123190" y="10315939"/>
            <a:ext cx="30353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smtClean="0"/>
              <a:t>8</a:t>
            </a:fld>
            <a:endParaRPr spc="5" dirty="0"/>
          </a:p>
        </p:txBody>
      </p:sp>
    </p:spTree>
    <p:extLst>
      <p:ext uri="{BB962C8B-B14F-4D97-AF65-F5344CB8AC3E}">
        <p14:creationId xmlns:p14="http://schemas.microsoft.com/office/powerpoint/2010/main" val="212097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3605A-F984-406F-9B1B-A0F5BE0B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Инструменты</a:t>
            </a:r>
            <a:endParaRPr lang="ru-KZ"/>
          </a:p>
        </p:txBody>
      </p:sp>
      <p:sp>
        <p:nvSpPr>
          <p:cNvPr id="4" name="object 27">
            <a:extLst>
              <a:ext uri="{FF2B5EF4-FFF2-40B4-BE49-F238E27FC236}">
                <a16:creationId xmlns:a16="http://schemas.microsoft.com/office/drawing/2014/main" id="{382E1C5B-B916-4B72-8EF2-6C1DA2AF18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9123190" y="10315939"/>
            <a:ext cx="53006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800"/>
              </a:lnSpc>
            </a:pPr>
            <a:fld id="{81D60167-4931-47E6-BA6A-407CBD079E47}" type="slidenum">
              <a:rPr spc="5" dirty="0"/>
              <a:t>9</a:t>
            </a:fld>
            <a:endParaRPr spc="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97F738-971E-4392-9BEE-90E8F996F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088" y="2987675"/>
            <a:ext cx="11339922" cy="449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46A17-643E-46FE-B444-A337C1CA8248}"/>
              </a:ext>
            </a:extLst>
          </p:cNvPr>
          <p:cNvSpPr txBox="1"/>
          <p:nvPr/>
        </p:nvSpPr>
        <p:spPr>
          <a:xfrm>
            <a:off x="4718050" y="8093075"/>
            <a:ext cx="10667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Жауаптарды жазу кезінде сіз әртүрлі құралдарды, мысалы, белгішені қолдана аласыз. Егер   	 түймешесін бассаңыз сіз кесте құрай аласыз.</a:t>
            </a:r>
            <a:endParaRPr lang="ru-KZ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C4ACE5-9CDA-4868-A669-889511CD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650" y="8616277"/>
            <a:ext cx="914400" cy="7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1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226</Words>
  <Application>Microsoft Office PowerPoint</Application>
  <PresentationFormat>Произвольный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 MT</vt:lpstr>
      <vt:lpstr>Calibri</vt:lpstr>
      <vt:lpstr>Times New Roman</vt:lpstr>
      <vt:lpstr>Trebuchet MS</vt:lpstr>
      <vt:lpstr>Office Theme</vt:lpstr>
      <vt:lpstr>Презентация PowerPoint</vt:lpstr>
      <vt:lpstr>Вход</vt:lpstr>
      <vt:lpstr>Главная страница</vt:lpstr>
      <vt:lpstr>Выбор задания</vt:lpstr>
      <vt:lpstr>Идентификация</vt:lpstr>
      <vt:lpstr>Фронтальная камера</vt:lpstr>
      <vt:lpstr>Рабочий стол</vt:lpstr>
      <vt:lpstr>Экзамен</vt:lpstr>
      <vt:lpstr>Инструменты</vt:lpstr>
      <vt:lpstr>Инструменты</vt:lpstr>
      <vt:lpstr>Загрузка материала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Oqylyq.kz - Astana_Hub</dc:title>
  <cp:lastModifiedBy>Sultan Tokhtarkhanov</cp:lastModifiedBy>
  <cp:revision>4</cp:revision>
  <dcterms:created xsi:type="dcterms:W3CDTF">2021-10-29T15:24:53Z</dcterms:created>
  <dcterms:modified xsi:type="dcterms:W3CDTF">2021-12-13T06:21:16Z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2021-09-18T00:00:00Z</vt:filetime>
  </property>
  <property fmtid="{D5CDD505-2E9C-101B-9397-08002B2CF9AE}" pid="3" name="Creator">
    <vt:lpwstr>Keynote</vt:lpwstr>
  </property>
  <property fmtid="{D5CDD505-2E9C-101B-9397-08002B2CF9AE}" pid="4" name="LastSaved">
    <vt:filetime>2021-10-29T00:00:00Z</vt:filetime>
  </property>
</Properties>
</file>