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6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914726" y="3142349"/>
            <a:ext cx="8296275" cy="6526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280" y="760767"/>
            <a:ext cx="436226" cy="1381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299" y="643373"/>
            <a:ext cx="187617" cy="2555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135" y="615699"/>
            <a:ext cx="351748" cy="40384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8505" y="701570"/>
            <a:ext cx="994744" cy="3160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2537" y="702879"/>
            <a:ext cx="425450" cy="316865"/>
          </a:xfrm>
          <a:custGeom>
            <a:avLst/>
            <a:gdLst/>
            <a:ahLst/>
            <a:cxnLst/>
            <a:rect l="l" t="t" r="r" b="b"/>
            <a:pathLst>
              <a:path w="425450" h="316865">
                <a:moveTo>
                  <a:pt x="288640" y="47108"/>
                </a:moveTo>
                <a:lnTo>
                  <a:pt x="232694" y="47108"/>
                </a:lnTo>
                <a:lnTo>
                  <a:pt x="232694" y="316660"/>
                </a:lnTo>
                <a:lnTo>
                  <a:pt x="288640" y="316660"/>
                </a:lnTo>
                <a:lnTo>
                  <a:pt x="288640" y="204129"/>
                </a:lnTo>
                <a:lnTo>
                  <a:pt x="403958" y="204129"/>
                </a:lnTo>
                <a:lnTo>
                  <a:pt x="408675" y="198001"/>
                </a:lnTo>
                <a:lnTo>
                  <a:pt x="414469" y="188057"/>
                </a:lnTo>
                <a:lnTo>
                  <a:pt x="416397" y="183512"/>
                </a:lnTo>
                <a:lnTo>
                  <a:pt x="328220" y="183512"/>
                </a:lnTo>
                <a:lnTo>
                  <a:pt x="320392" y="182754"/>
                </a:lnTo>
                <a:lnTo>
                  <a:pt x="291601" y="157707"/>
                </a:lnTo>
                <a:lnTo>
                  <a:pt x="288305" y="138372"/>
                </a:lnTo>
                <a:lnTo>
                  <a:pt x="289263" y="128057"/>
                </a:lnTo>
                <a:lnTo>
                  <a:pt x="313148" y="96193"/>
                </a:lnTo>
                <a:lnTo>
                  <a:pt x="328220" y="93232"/>
                </a:lnTo>
                <a:lnTo>
                  <a:pt x="416618" y="93232"/>
                </a:lnTo>
                <a:lnTo>
                  <a:pt x="414469" y="88196"/>
                </a:lnTo>
                <a:lnTo>
                  <a:pt x="408675" y="78336"/>
                </a:lnTo>
                <a:lnTo>
                  <a:pt x="404490" y="72950"/>
                </a:lnTo>
                <a:lnTo>
                  <a:pt x="288640" y="72950"/>
                </a:lnTo>
                <a:lnTo>
                  <a:pt x="288640" y="47108"/>
                </a:lnTo>
                <a:close/>
              </a:path>
              <a:path w="425450" h="316865">
                <a:moveTo>
                  <a:pt x="403958" y="204129"/>
                </a:moveTo>
                <a:lnTo>
                  <a:pt x="288640" y="204129"/>
                </a:lnTo>
                <a:lnTo>
                  <a:pt x="292876" y="209809"/>
                </a:lnTo>
                <a:lnTo>
                  <a:pt x="326219" y="230024"/>
                </a:lnTo>
                <a:lnTo>
                  <a:pt x="344900" y="232254"/>
                </a:lnTo>
                <a:lnTo>
                  <a:pt x="355948" y="231475"/>
                </a:lnTo>
                <a:lnTo>
                  <a:pt x="394281" y="214286"/>
                </a:lnTo>
                <a:lnTo>
                  <a:pt x="403958" y="204129"/>
                </a:lnTo>
                <a:close/>
              </a:path>
              <a:path w="425450" h="316865">
                <a:moveTo>
                  <a:pt x="416618" y="93232"/>
                </a:moveTo>
                <a:lnTo>
                  <a:pt x="328220" y="93232"/>
                </a:lnTo>
                <a:lnTo>
                  <a:pt x="336154" y="93974"/>
                </a:lnTo>
                <a:lnTo>
                  <a:pt x="343480" y="96137"/>
                </a:lnTo>
                <a:lnTo>
                  <a:pt x="367505" y="127748"/>
                </a:lnTo>
                <a:lnTo>
                  <a:pt x="368459" y="138048"/>
                </a:lnTo>
                <a:lnTo>
                  <a:pt x="367505" y="148379"/>
                </a:lnTo>
                <a:lnTo>
                  <a:pt x="343480" y="180504"/>
                </a:lnTo>
                <a:lnTo>
                  <a:pt x="328220" y="183512"/>
                </a:lnTo>
                <a:lnTo>
                  <a:pt x="416397" y="183512"/>
                </a:lnTo>
                <a:lnTo>
                  <a:pt x="419149" y="177027"/>
                </a:lnTo>
                <a:lnTo>
                  <a:pt x="422527" y="165015"/>
                </a:lnTo>
                <a:lnTo>
                  <a:pt x="424604" y="152022"/>
                </a:lnTo>
                <a:lnTo>
                  <a:pt x="425379" y="138048"/>
                </a:lnTo>
                <a:lnTo>
                  <a:pt x="424604" y="124084"/>
                </a:lnTo>
                <a:lnTo>
                  <a:pt x="422516" y="111084"/>
                </a:lnTo>
                <a:lnTo>
                  <a:pt x="419149" y="99161"/>
                </a:lnTo>
                <a:lnTo>
                  <a:pt x="416618" y="93232"/>
                </a:lnTo>
                <a:close/>
              </a:path>
              <a:path w="425450" h="316865">
                <a:moveTo>
                  <a:pt x="344900" y="44490"/>
                </a:moveTo>
                <a:lnTo>
                  <a:pt x="303815" y="56950"/>
                </a:lnTo>
                <a:lnTo>
                  <a:pt x="288640" y="72950"/>
                </a:lnTo>
                <a:lnTo>
                  <a:pt x="404490" y="72950"/>
                </a:lnTo>
                <a:lnTo>
                  <a:pt x="366427" y="47418"/>
                </a:lnTo>
                <a:lnTo>
                  <a:pt x="344900" y="44490"/>
                </a:lnTo>
                <a:close/>
              </a:path>
              <a:path w="425450" h="316865">
                <a:moveTo>
                  <a:pt x="55935" y="0"/>
                </a:moveTo>
                <a:lnTo>
                  <a:pt x="0" y="0"/>
                </a:lnTo>
                <a:lnTo>
                  <a:pt x="19" y="137388"/>
                </a:lnTo>
                <a:lnTo>
                  <a:pt x="7271" y="178664"/>
                </a:lnTo>
                <a:lnTo>
                  <a:pt x="36449" y="215530"/>
                </a:lnTo>
                <a:lnTo>
                  <a:pt x="81747" y="231280"/>
                </a:lnTo>
                <a:lnTo>
                  <a:pt x="94866" y="231930"/>
                </a:lnTo>
                <a:lnTo>
                  <a:pt x="107978" y="231280"/>
                </a:lnTo>
                <a:lnTo>
                  <a:pt x="154140" y="215530"/>
                </a:lnTo>
                <a:lnTo>
                  <a:pt x="183817" y="180245"/>
                </a:lnTo>
                <a:lnTo>
                  <a:pt x="95850" y="180245"/>
                </a:lnTo>
                <a:lnTo>
                  <a:pt x="86525" y="179494"/>
                </a:lnTo>
                <a:lnTo>
                  <a:pt x="56567" y="147051"/>
                </a:lnTo>
                <a:lnTo>
                  <a:pt x="55935" y="137388"/>
                </a:lnTo>
                <a:lnTo>
                  <a:pt x="55935" y="0"/>
                </a:lnTo>
                <a:close/>
              </a:path>
              <a:path w="425450" h="316865">
                <a:moveTo>
                  <a:pt x="192350" y="0"/>
                </a:moveTo>
                <a:lnTo>
                  <a:pt x="136414" y="0"/>
                </a:lnTo>
                <a:lnTo>
                  <a:pt x="136414" y="137388"/>
                </a:lnTo>
                <a:lnTo>
                  <a:pt x="135749" y="147051"/>
                </a:lnTo>
                <a:lnTo>
                  <a:pt x="105207" y="179494"/>
                </a:lnTo>
                <a:lnTo>
                  <a:pt x="95850" y="180245"/>
                </a:lnTo>
                <a:lnTo>
                  <a:pt x="183817" y="180245"/>
                </a:lnTo>
                <a:lnTo>
                  <a:pt x="184632" y="178664"/>
                </a:lnTo>
                <a:lnTo>
                  <a:pt x="188809" y="166128"/>
                </a:lnTo>
                <a:lnTo>
                  <a:pt x="191382" y="152261"/>
                </a:lnTo>
                <a:lnTo>
                  <a:pt x="192329" y="137388"/>
                </a:lnTo>
                <a:lnTo>
                  <a:pt x="19235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0104099" cy="10467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95323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16135" y="10155670"/>
            <a:ext cx="1317368" cy="827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0104100" cy="167534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14126"/>
            <a:ext cx="285750" cy="1047115"/>
          </a:xfrm>
          <a:custGeom>
            <a:avLst/>
            <a:gdLst/>
            <a:ahLst/>
            <a:cxnLst/>
            <a:rect l="l" t="t" r="r" b="b"/>
            <a:pathLst>
              <a:path w="285750" h="1047115">
                <a:moveTo>
                  <a:pt x="285180" y="0"/>
                </a:moveTo>
                <a:lnTo>
                  <a:pt x="0" y="0"/>
                </a:lnTo>
                <a:lnTo>
                  <a:pt x="0" y="1047088"/>
                </a:lnTo>
                <a:lnTo>
                  <a:pt x="285180" y="1047088"/>
                </a:lnTo>
                <a:lnTo>
                  <a:pt x="2851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923717" y="10155670"/>
            <a:ext cx="180975" cy="827405"/>
          </a:xfrm>
          <a:custGeom>
            <a:avLst/>
            <a:gdLst/>
            <a:ahLst/>
            <a:cxnLst/>
            <a:rect l="l" t="t" r="r" b="b"/>
            <a:pathLst>
              <a:path w="180975" h="827404">
                <a:moveTo>
                  <a:pt x="0" y="827199"/>
                </a:moveTo>
                <a:lnTo>
                  <a:pt x="180381" y="827199"/>
                </a:lnTo>
                <a:lnTo>
                  <a:pt x="180381" y="0"/>
                </a:lnTo>
                <a:lnTo>
                  <a:pt x="0" y="0"/>
                </a:lnTo>
                <a:lnTo>
                  <a:pt x="0" y="827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70769" y="424070"/>
            <a:ext cx="2167569" cy="82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9644" y="393793"/>
            <a:ext cx="18624811" cy="842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8459" y="2416739"/>
            <a:ext cx="17387181" cy="784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303530" cy="50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qylyq.k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250" y="3902075"/>
            <a:ext cx="5958274" cy="22738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61840" y="8963581"/>
            <a:ext cx="4448810" cy="192595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200" b="1" spc="-165" dirty="0">
                <a:solidFill>
                  <a:srgbClr val="5E5E5E"/>
                </a:solidFill>
                <a:latin typeface="Trebuchet MS"/>
                <a:cs typeface="Trebuchet MS"/>
              </a:rPr>
              <a:t>Т</a:t>
            </a:r>
            <a:r>
              <a:rPr sz="2200" b="1" spc="140" dirty="0">
                <a:solidFill>
                  <a:srgbClr val="5E5E5E"/>
                </a:solidFill>
                <a:latin typeface="Trebuchet MS"/>
                <a:cs typeface="Trebuchet MS"/>
              </a:rPr>
              <a:t>О</a:t>
            </a:r>
            <a:r>
              <a:rPr sz="2200" b="1" spc="145" dirty="0">
                <a:solidFill>
                  <a:srgbClr val="5E5E5E"/>
                </a:solidFill>
                <a:latin typeface="Trebuchet MS"/>
                <a:cs typeface="Trebuchet MS"/>
              </a:rPr>
              <a:t>О</a:t>
            </a:r>
            <a:r>
              <a:rPr sz="2200" b="1" spc="-225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b="1" spc="200" dirty="0">
                <a:solidFill>
                  <a:srgbClr val="5E5E5E"/>
                </a:solidFill>
                <a:latin typeface="Trebuchet MS"/>
                <a:cs typeface="Trebuchet MS"/>
              </a:rPr>
              <a:t>"</a:t>
            </a:r>
            <a:r>
              <a:rPr sz="2200" b="1" spc="40" dirty="0">
                <a:solidFill>
                  <a:srgbClr val="5E5E5E"/>
                </a:solidFill>
                <a:latin typeface="Trebuchet MS"/>
                <a:cs typeface="Trebuchet MS"/>
              </a:rPr>
              <a:t>Е</a:t>
            </a:r>
            <a:r>
              <a:rPr sz="2200" b="1" spc="5" dirty="0">
                <a:solidFill>
                  <a:srgbClr val="5E5E5E"/>
                </a:solidFill>
                <a:latin typeface="Trebuchet MS"/>
                <a:cs typeface="Trebuchet MS"/>
              </a:rPr>
              <a:t>р</a:t>
            </a:r>
            <a:r>
              <a:rPr sz="2200" b="1" spc="35" dirty="0">
                <a:solidFill>
                  <a:srgbClr val="5E5E5E"/>
                </a:solidFill>
                <a:latin typeface="Trebuchet MS"/>
                <a:cs typeface="Trebuchet MS"/>
              </a:rPr>
              <a:t>т</a:t>
            </a:r>
            <a:r>
              <a:rPr sz="2200" b="1" spc="30" dirty="0">
                <a:solidFill>
                  <a:srgbClr val="5E5E5E"/>
                </a:solidFill>
                <a:latin typeface="Trebuchet MS"/>
                <a:cs typeface="Trebuchet MS"/>
              </a:rPr>
              <a:t>у</a:t>
            </a:r>
            <a:r>
              <a:rPr sz="2200" b="1" spc="70" dirty="0">
                <a:solidFill>
                  <a:srgbClr val="5E5E5E"/>
                </a:solidFill>
                <a:latin typeface="Trebuchet MS"/>
                <a:cs typeface="Trebuchet MS"/>
              </a:rPr>
              <a:t>м</a:t>
            </a:r>
            <a:r>
              <a:rPr sz="2200" b="1" spc="55" dirty="0">
                <a:solidFill>
                  <a:srgbClr val="5E5E5E"/>
                </a:solidFill>
                <a:latin typeface="Trebuchet MS"/>
                <a:cs typeface="Trebuchet MS"/>
              </a:rPr>
              <a:t>ар</a:t>
            </a:r>
            <a:r>
              <a:rPr sz="2200" b="1" spc="200" dirty="0">
                <a:solidFill>
                  <a:srgbClr val="5E5E5E"/>
                </a:solidFill>
                <a:latin typeface="Trebuchet MS"/>
                <a:cs typeface="Trebuchet MS"/>
              </a:rPr>
              <a:t>"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200" spc="114" dirty="0">
                <a:solidFill>
                  <a:srgbClr val="5E5E5E"/>
                </a:solidFill>
                <a:latin typeface="Trebuchet MS"/>
                <a:cs typeface="Trebuchet MS"/>
              </a:rPr>
              <a:t>БИН</a:t>
            </a:r>
            <a:r>
              <a:rPr sz="2200" spc="-210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spc="195" dirty="0">
                <a:solidFill>
                  <a:srgbClr val="5E5E5E"/>
                </a:solidFill>
                <a:latin typeface="Trebuchet MS"/>
                <a:cs typeface="Trebuchet MS"/>
              </a:rPr>
              <a:t>0</a:t>
            </a:r>
            <a:r>
              <a:rPr sz="2200" spc="150" dirty="0">
                <a:solidFill>
                  <a:srgbClr val="5E5E5E"/>
                </a:solidFill>
                <a:latin typeface="Trebuchet MS"/>
                <a:cs typeface="Trebuchet MS"/>
              </a:rPr>
              <a:t>9</a:t>
            </a:r>
            <a:r>
              <a:rPr sz="2200" spc="-170" dirty="0">
                <a:solidFill>
                  <a:srgbClr val="5E5E5E"/>
                </a:solidFill>
                <a:latin typeface="Trebuchet MS"/>
                <a:cs typeface="Trebuchet MS"/>
              </a:rPr>
              <a:t>1</a:t>
            </a:r>
            <a:r>
              <a:rPr sz="2200" spc="50" dirty="0">
                <a:solidFill>
                  <a:srgbClr val="5E5E5E"/>
                </a:solidFill>
                <a:latin typeface="Trebuchet MS"/>
                <a:cs typeface="Trebuchet MS"/>
              </a:rPr>
              <a:t>2</a:t>
            </a:r>
            <a:r>
              <a:rPr sz="2200" spc="190" dirty="0">
                <a:solidFill>
                  <a:srgbClr val="5E5E5E"/>
                </a:solidFill>
                <a:latin typeface="Trebuchet MS"/>
                <a:cs typeface="Trebuchet MS"/>
              </a:rPr>
              <a:t>40</a:t>
            </a:r>
            <a:r>
              <a:rPr sz="2200" spc="195" dirty="0">
                <a:solidFill>
                  <a:srgbClr val="5E5E5E"/>
                </a:solidFill>
                <a:latin typeface="Trebuchet MS"/>
                <a:cs typeface="Trebuchet MS"/>
              </a:rPr>
              <a:t>00</a:t>
            </a:r>
            <a:r>
              <a:rPr sz="2200" spc="170" dirty="0">
                <a:solidFill>
                  <a:srgbClr val="5E5E5E"/>
                </a:solidFill>
                <a:latin typeface="Trebuchet MS"/>
                <a:cs typeface="Trebuchet MS"/>
              </a:rPr>
              <a:t>69</a:t>
            </a:r>
            <a:r>
              <a:rPr sz="2200" spc="195" dirty="0">
                <a:solidFill>
                  <a:srgbClr val="5E5E5E"/>
                </a:solidFill>
                <a:latin typeface="Trebuchet MS"/>
                <a:cs typeface="Trebuchet MS"/>
              </a:rPr>
              <a:t>0</a:t>
            </a:r>
            <a:r>
              <a:rPr sz="2200" spc="175" dirty="0">
                <a:solidFill>
                  <a:srgbClr val="5E5E5E"/>
                </a:solidFill>
                <a:latin typeface="Trebuchet MS"/>
                <a:cs typeface="Trebuchet MS"/>
              </a:rPr>
              <a:t>6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200" spc="-160" dirty="0">
                <a:solidFill>
                  <a:srgbClr val="5E5E5E"/>
                </a:solidFill>
                <a:latin typeface="Trebuchet MS"/>
                <a:cs typeface="Trebuchet MS"/>
              </a:rPr>
              <a:t>г</a:t>
            </a:r>
            <a:r>
              <a:rPr sz="2200" spc="-245" dirty="0">
                <a:solidFill>
                  <a:srgbClr val="5E5E5E"/>
                </a:solidFill>
                <a:latin typeface="Trebuchet MS"/>
                <a:cs typeface="Trebuchet MS"/>
              </a:rPr>
              <a:t>.</a:t>
            </a:r>
            <a:r>
              <a:rPr sz="2200" spc="-425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5E5E5E"/>
                </a:solidFill>
                <a:latin typeface="Trebuchet MS"/>
                <a:cs typeface="Trebuchet MS"/>
              </a:rPr>
              <a:t>Алматы</a:t>
            </a:r>
            <a:r>
              <a:rPr sz="2200" spc="-245" dirty="0">
                <a:solidFill>
                  <a:srgbClr val="5E5E5E"/>
                </a:solidFill>
                <a:latin typeface="Trebuchet MS"/>
                <a:cs typeface="Trebuchet MS"/>
              </a:rPr>
              <a:t>,</a:t>
            </a:r>
            <a:r>
              <a:rPr sz="2200" spc="-430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5E5E5E"/>
                </a:solidFill>
                <a:latin typeface="Trebuchet MS"/>
                <a:cs typeface="Trebuchet MS"/>
              </a:rPr>
              <a:t>ул</a:t>
            </a:r>
            <a:r>
              <a:rPr sz="2200" spc="-245" dirty="0">
                <a:solidFill>
                  <a:srgbClr val="5E5E5E"/>
                </a:solidFill>
                <a:latin typeface="Trebuchet MS"/>
                <a:cs typeface="Trebuchet MS"/>
              </a:rPr>
              <a:t>.</a:t>
            </a:r>
            <a:r>
              <a:rPr sz="2200" spc="-425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5E5E5E"/>
                </a:solidFill>
                <a:latin typeface="Trebuchet MS"/>
                <a:cs typeface="Trebuchet MS"/>
              </a:rPr>
              <a:t>Богенбай</a:t>
            </a:r>
            <a:r>
              <a:rPr sz="2200" spc="-210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5E5E5E"/>
                </a:solidFill>
                <a:latin typeface="Trebuchet MS"/>
                <a:cs typeface="Trebuchet MS"/>
              </a:rPr>
              <a:t>батыра</a:t>
            </a:r>
            <a:r>
              <a:rPr sz="2200" spc="-245" dirty="0">
                <a:solidFill>
                  <a:srgbClr val="5E5E5E"/>
                </a:solidFill>
                <a:latin typeface="Trebuchet MS"/>
                <a:cs typeface="Trebuchet MS"/>
              </a:rPr>
              <a:t>,</a:t>
            </a:r>
            <a:r>
              <a:rPr sz="2200" spc="-210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spc="50" dirty="0">
                <a:solidFill>
                  <a:srgbClr val="5E5E5E"/>
                </a:solidFill>
                <a:latin typeface="Trebuchet MS"/>
                <a:cs typeface="Trebuchet MS"/>
              </a:rPr>
              <a:t>150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200" spc="-235" dirty="0">
                <a:solidFill>
                  <a:srgbClr val="5E5E5E"/>
                </a:solidFill>
                <a:latin typeface="Trebuchet MS"/>
                <a:cs typeface="Trebuchet MS"/>
              </a:rPr>
              <a:t>Т</a:t>
            </a:r>
            <a:r>
              <a:rPr sz="2200" spc="-90" dirty="0">
                <a:solidFill>
                  <a:srgbClr val="5E5E5E"/>
                </a:solidFill>
                <a:latin typeface="Trebuchet MS"/>
                <a:cs typeface="Trebuchet MS"/>
              </a:rPr>
              <a:t>е</a:t>
            </a:r>
            <a:r>
              <a:rPr sz="2200" spc="-65" dirty="0">
                <a:solidFill>
                  <a:srgbClr val="5E5E5E"/>
                </a:solidFill>
                <a:latin typeface="Trebuchet MS"/>
                <a:cs typeface="Trebuchet MS"/>
              </a:rPr>
              <a:t>л</a:t>
            </a:r>
            <a:r>
              <a:rPr sz="2200" spc="-245" dirty="0">
                <a:solidFill>
                  <a:srgbClr val="5E5E5E"/>
                </a:solidFill>
                <a:latin typeface="Trebuchet MS"/>
                <a:cs typeface="Trebuchet MS"/>
              </a:rPr>
              <a:t>.</a:t>
            </a:r>
            <a:r>
              <a:rPr sz="2200" spc="-210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spc="190" dirty="0">
                <a:solidFill>
                  <a:srgbClr val="5E5E5E"/>
                </a:solidFill>
                <a:latin typeface="Trebuchet MS"/>
                <a:cs typeface="Trebuchet MS"/>
              </a:rPr>
              <a:t>+</a:t>
            </a:r>
            <a:r>
              <a:rPr sz="2200" spc="280" dirty="0">
                <a:solidFill>
                  <a:srgbClr val="5E5E5E"/>
                </a:solidFill>
                <a:latin typeface="Lucida Sans Unicode"/>
                <a:cs typeface="Lucida Sans Unicode"/>
              </a:rPr>
              <a:t>7</a:t>
            </a:r>
            <a:r>
              <a:rPr sz="2200" spc="-180" dirty="0">
                <a:solidFill>
                  <a:srgbClr val="5E5E5E"/>
                </a:solidFill>
                <a:latin typeface="Lucida Sans Unicode"/>
                <a:cs typeface="Lucida Sans Unicode"/>
              </a:rPr>
              <a:t>77</a:t>
            </a:r>
            <a:r>
              <a:rPr sz="2200" spc="365" dirty="0">
                <a:solidFill>
                  <a:srgbClr val="5E5E5E"/>
                </a:solidFill>
                <a:latin typeface="Lucida Sans Unicode"/>
                <a:cs typeface="Lucida Sans Unicode"/>
              </a:rPr>
              <a:t>5</a:t>
            </a:r>
            <a:r>
              <a:rPr sz="2200" spc="-80" dirty="0">
                <a:solidFill>
                  <a:srgbClr val="5E5E5E"/>
                </a:solidFill>
                <a:latin typeface="Lucida Sans Unicode"/>
                <a:cs typeface="Lucida Sans Unicode"/>
              </a:rPr>
              <a:t>3</a:t>
            </a:r>
            <a:r>
              <a:rPr sz="2200" spc="380" dirty="0">
                <a:solidFill>
                  <a:srgbClr val="5E5E5E"/>
                </a:solidFill>
                <a:latin typeface="Lucida Sans Unicode"/>
                <a:cs typeface="Lucida Sans Unicode"/>
              </a:rPr>
              <a:t>3</a:t>
            </a:r>
            <a:r>
              <a:rPr sz="2200" spc="-140" dirty="0">
                <a:solidFill>
                  <a:srgbClr val="5E5E5E"/>
                </a:solidFill>
                <a:latin typeface="Lucida Sans Unicode"/>
                <a:cs typeface="Lucida Sans Unicode"/>
              </a:rPr>
              <a:t>2</a:t>
            </a:r>
            <a:r>
              <a:rPr sz="2200" spc="409" dirty="0">
                <a:solidFill>
                  <a:srgbClr val="5E5E5E"/>
                </a:solidFill>
                <a:latin typeface="Lucida Sans Unicode"/>
                <a:cs typeface="Lucida Sans Unicode"/>
              </a:rPr>
              <a:t>0</a:t>
            </a:r>
            <a:r>
              <a:rPr sz="2200" spc="-90" dirty="0">
                <a:solidFill>
                  <a:srgbClr val="5E5E5E"/>
                </a:solidFill>
                <a:latin typeface="Lucida Sans Unicode"/>
                <a:cs typeface="Lucida Sans Unicode"/>
              </a:rPr>
              <a:t>555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200" spc="90" dirty="0">
                <a:solidFill>
                  <a:srgbClr val="5E5E5E"/>
                </a:solidFill>
                <a:latin typeface="Trebuchet MS"/>
                <a:cs typeface="Trebuchet MS"/>
              </a:rPr>
              <a:t>E-</a:t>
            </a:r>
            <a:r>
              <a:rPr sz="2200" spc="-150" dirty="0">
                <a:solidFill>
                  <a:srgbClr val="5E5E5E"/>
                </a:solidFill>
                <a:latin typeface="Trebuchet MS"/>
                <a:cs typeface="Trebuchet MS"/>
              </a:rPr>
              <a:t>mail</a:t>
            </a:r>
            <a:r>
              <a:rPr sz="2200" spc="-110" dirty="0">
                <a:solidFill>
                  <a:srgbClr val="5E5E5E"/>
                </a:solidFill>
                <a:latin typeface="Trebuchet MS"/>
                <a:cs typeface="Trebuchet MS"/>
              </a:rPr>
              <a:t>:</a:t>
            </a:r>
            <a:r>
              <a:rPr sz="2200" spc="-210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200" u="heavy" spc="-35" dirty="0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Trebuchet MS"/>
                <a:cs typeface="Trebuchet MS"/>
                <a:hlinkClick r:id="rId3"/>
              </a:rPr>
              <a:t>support@oqylyq.kz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E1201-D532-4239-A0D1-B830EF5D28ED}"/>
              </a:ext>
            </a:extLst>
          </p:cNvPr>
          <p:cNvSpPr txBox="1"/>
          <p:nvPr/>
        </p:nvSpPr>
        <p:spPr>
          <a:xfrm>
            <a:off x="1746250" y="833507"/>
            <a:ext cx="777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8000" b="1">
                <a:solidFill>
                  <a:schemeClr val="bg1"/>
                </a:solidFill>
                <a:latin typeface="Trebuchet MS" panose="020B0603020202020204" pitchFamily="34" charset="0"/>
              </a:rPr>
              <a:t>Инструкция  для системы</a:t>
            </a:r>
            <a:endParaRPr lang="ru-KZ" sz="80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3605A-F984-406F-9B1B-A0F5BE0B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Инструменты</a:t>
            </a:r>
            <a:endParaRPr lang="ru-KZ"/>
          </a:p>
        </p:txBody>
      </p:sp>
      <p:sp>
        <p:nvSpPr>
          <p:cNvPr id="4" name="object 27">
            <a:extLst>
              <a:ext uri="{FF2B5EF4-FFF2-40B4-BE49-F238E27FC236}">
                <a16:creationId xmlns:a16="http://schemas.microsoft.com/office/drawing/2014/main" id="{382E1C5B-B916-4B72-8EF2-6C1DA2AF18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53006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97F738-971E-4392-9BEE-90E8F996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088" y="2987675"/>
            <a:ext cx="11339922" cy="449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46A17-643E-46FE-B444-A337C1CA8248}"/>
              </a:ext>
            </a:extLst>
          </p:cNvPr>
          <p:cNvSpPr txBox="1"/>
          <p:nvPr/>
        </p:nvSpPr>
        <p:spPr>
          <a:xfrm>
            <a:off x="4718050" y="8093075"/>
            <a:ext cx="10667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Во время напимания ответов вы можете использовать различные инструменты, например при помощи значка</a:t>
            </a:r>
          </a:p>
          <a:p>
            <a:r>
              <a:rPr lang="kk-KZ" sz="3600">
                <a:latin typeface="Trebuchet MS" panose="020B0603020202020204" pitchFamily="34" charset="0"/>
              </a:rPr>
              <a:t>Вы можете создать таблицу. </a:t>
            </a:r>
            <a:endParaRPr lang="ru-KZ" sz="3600">
              <a:latin typeface="Trebuchet MS" panose="020B0603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C4ACE5-9CDA-4868-A669-889511CD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50" y="9234713"/>
            <a:ext cx="914400" cy="7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E710A-2FF9-424D-AD48-01DA2F95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Инструменты</a:t>
            </a:r>
            <a:endParaRPr lang="ru-KZ"/>
          </a:p>
        </p:txBody>
      </p:sp>
      <p:sp>
        <p:nvSpPr>
          <p:cNvPr id="4" name="object 27">
            <a:extLst>
              <a:ext uri="{FF2B5EF4-FFF2-40B4-BE49-F238E27FC236}">
                <a16:creationId xmlns:a16="http://schemas.microsoft.com/office/drawing/2014/main" id="{6D59C4EC-0D3F-40E9-B593-81754717CC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53006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13C841-72BE-48D1-A5BD-F9BAFB62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0" y="2396256"/>
            <a:ext cx="1066800" cy="11637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3897A2-28A4-41AA-B106-3F51C8A6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2" y="2381651"/>
            <a:ext cx="838200" cy="1047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9D5A6-BE29-41DA-8B36-981A29214B27}"/>
              </a:ext>
            </a:extLst>
          </p:cNvPr>
          <p:cNvSpPr txBox="1"/>
          <p:nvPr/>
        </p:nvSpPr>
        <p:spPr>
          <a:xfrm>
            <a:off x="4032249" y="2682875"/>
            <a:ext cx="1203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При помощи значков       и       вы можете открыть математические и химические знаки для удобного написания ответа</a:t>
            </a:r>
            <a:endParaRPr lang="ru-KZ" sz="3600">
              <a:latin typeface="Trebuchet MS" panose="020B0603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B22905-FBE2-4ED3-B4D7-31FCF3C53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5"/>
          <a:stretch/>
        </p:blipFill>
        <p:spPr>
          <a:xfrm>
            <a:off x="808003" y="5670550"/>
            <a:ext cx="18869097" cy="42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33B94-643D-49F0-9290-D8C825F5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Загрузка материала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F3B5D-B646-423B-B469-D4C194FC1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457" y="2658034"/>
            <a:ext cx="17387181" cy="1107996"/>
          </a:xfrm>
        </p:spPr>
        <p:txBody>
          <a:bodyPr/>
          <a:lstStyle/>
          <a:p>
            <a:r>
              <a:rPr lang="kk-KZ" sz="3600">
                <a:latin typeface="Trebuchet MS" panose="020B0603020202020204" pitchFamily="34" charset="0"/>
              </a:rPr>
              <a:t>При помощи значка       вы можете загружать различные материалы. ( картинки, скрины)</a:t>
            </a:r>
            <a:endParaRPr lang="ru-KZ" sz="3600">
              <a:latin typeface="Trebuchet MS" panose="020B0603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D78A4-952F-4A7A-8A1D-EB9E46F1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4251459"/>
            <a:ext cx="6178550" cy="3928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D8B040-4F65-435C-81F3-2435C9582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50" y="2658034"/>
            <a:ext cx="785500" cy="602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18E50-AB3E-44F7-920F-B5DDBD036476}"/>
              </a:ext>
            </a:extLst>
          </p:cNvPr>
          <p:cNvSpPr txBox="1"/>
          <p:nvPr/>
        </p:nvSpPr>
        <p:spPr>
          <a:xfrm>
            <a:off x="2279648" y="8778875"/>
            <a:ext cx="1554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latin typeface="Trebuchet MS" panose="020B0603020202020204" pitchFamily="34" charset="0"/>
              </a:rPr>
              <a:t>В появивщемся окошке выбираете </a:t>
            </a:r>
            <a:r>
              <a:rPr lang="en-US" sz="3600">
                <a:latin typeface="Trebuchet MS" panose="020B0603020202020204" pitchFamily="34" charset="0"/>
              </a:rPr>
              <a:t>Upload</a:t>
            </a:r>
            <a:r>
              <a:rPr lang="kk-KZ" sz="3600">
                <a:latin typeface="Trebuchet MS" panose="020B0603020202020204" pitchFamily="34" charset="0"/>
              </a:rPr>
              <a:t>, затем </a:t>
            </a:r>
            <a:r>
              <a:rPr lang="en-US" sz="3600">
                <a:latin typeface="Trebuchet MS" panose="020B0603020202020204" pitchFamily="34" charset="0"/>
              </a:rPr>
              <a:t>Browse for an Image</a:t>
            </a:r>
            <a:r>
              <a:rPr lang="kk-KZ" sz="3600">
                <a:latin typeface="Trebuchet MS" panose="020B0603020202020204" pitchFamily="34" charset="0"/>
              </a:rPr>
              <a:t>. </a:t>
            </a:r>
          </a:p>
          <a:p>
            <a:r>
              <a:rPr lang="kk-KZ" sz="3600">
                <a:latin typeface="Trebuchet MS" panose="020B0603020202020204" pitchFamily="34" charset="0"/>
              </a:rPr>
              <a:t>Дальше указываете путь на нужный файл.</a:t>
            </a:r>
            <a:endParaRPr lang="ru-KZ" sz="3600">
              <a:latin typeface="Trebuchet MS" panose="020B0603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7A436C-5125-4FCA-8FB0-A6FF22F5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0" y="4251459"/>
            <a:ext cx="6178550" cy="39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4" y="393793"/>
            <a:ext cx="6367145" cy="8374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kk-KZ" spc="45"/>
              <a:t>Вход</a:t>
            </a:r>
            <a:endParaRPr spc="-204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A4C6C9-3E9C-43F1-98A1-6E7FC6646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" r="370" b="2595"/>
          <a:stretch/>
        </p:blipFill>
        <p:spPr>
          <a:xfrm>
            <a:off x="3689350" y="2452338"/>
            <a:ext cx="12725399" cy="4648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4980E0-8DCA-401D-8089-BEE09B6ADB6B}"/>
              </a:ext>
            </a:extLst>
          </p:cNvPr>
          <p:cNvSpPr txBox="1"/>
          <p:nvPr/>
        </p:nvSpPr>
        <p:spPr>
          <a:xfrm>
            <a:off x="4146549" y="8321674"/>
            <a:ext cx="1181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kk-KZ" sz="3600">
                <a:latin typeface="Trebuchet MS" panose="020B0603020202020204" pitchFamily="34" charset="0"/>
              </a:rPr>
              <a:t>Переходите по ссылке </a:t>
            </a:r>
            <a:r>
              <a:rPr lang="en-US" sz="3600">
                <a:latin typeface="Trebuchet MS" panose="020B0603020202020204" pitchFamily="34" charset="0"/>
              </a:rPr>
              <a:t>app.oqylyq.kz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>
                <a:latin typeface="Trebuchet MS" panose="020B0603020202020204" pitchFamily="34" charset="0"/>
              </a:rPr>
              <a:t>Введите Логин и пароль</a:t>
            </a:r>
            <a:endParaRPr lang="en-US" sz="3600">
              <a:latin typeface="Trebuchet MS" panose="020B0603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>
                <a:latin typeface="Trebuchet MS" panose="020B0603020202020204" pitchFamily="34" charset="0"/>
              </a:rPr>
              <a:t>Нажимаете Вход</a:t>
            </a:r>
            <a:endParaRPr lang="ru-KZ" sz="36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4" y="413066"/>
            <a:ext cx="10455406" cy="7867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kk-KZ" sz="5000" spc="-5"/>
              <a:t>Главная страница</a:t>
            </a:r>
            <a:endParaRPr sz="5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CB2F41-4793-4BD7-89F5-5E89A98DC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"/>
          <a:stretch/>
        </p:blipFill>
        <p:spPr>
          <a:xfrm>
            <a:off x="3108325" y="2149475"/>
            <a:ext cx="13887450" cy="5886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12A661-8B01-4CD4-B0AD-99B3BF77FA3C}"/>
              </a:ext>
            </a:extLst>
          </p:cNvPr>
          <p:cNvSpPr txBox="1"/>
          <p:nvPr/>
        </p:nvSpPr>
        <p:spPr>
          <a:xfrm>
            <a:off x="5861050" y="8561613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На главной странице на нажимаете на надпись </a:t>
            </a:r>
            <a:r>
              <a:rPr lang="ru-RU" sz="3600">
                <a:latin typeface="Trebuchet MS" panose="020B0603020202020204" pitchFamily="34" charset="0"/>
              </a:rPr>
              <a:t>«Задание» для просмотра всех доступных задании</a:t>
            </a:r>
            <a:endParaRPr lang="ru-KZ" sz="36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3" y="406641"/>
            <a:ext cx="8562340" cy="80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5150" spc="-245"/>
              <a:t>Выбор задания</a:t>
            </a:r>
            <a:endParaRPr sz="515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E332B2E-8FEF-495A-AA5E-E083FBB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98" y="2835275"/>
            <a:ext cx="18202275" cy="39528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5C6700B-FC2A-4F0B-8D77-9CDE1A3925BB}"/>
              </a:ext>
            </a:extLst>
          </p:cNvPr>
          <p:cNvSpPr txBox="1"/>
          <p:nvPr/>
        </p:nvSpPr>
        <p:spPr>
          <a:xfrm>
            <a:off x="5341335" y="6932391"/>
            <a:ext cx="952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В вышедшей странице «Задания</a:t>
            </a:r>
            <a:r>
              <a:rPr lang="ru-RU" sz="3600">
                <a:latin typeface="Trebuchet MS" panose="020B0603020202020204" pitchFamily="34" charset="0"/>
              </a:rPr>
              <a:t>»</a:t>
            </a:r>
            <a:r>
              <a:rPr lang="kk-KZ" sz="3600">
                <a:latin typeface="Trebuchet MS" panose="020B0603020202020204" pitchFamily="34" charset="0"/>
              </a:rPr>
              <a:t>, выбираем нужный для нас экзамен.</a:t>
            </a:r>
          </a:p>
          <a:p>
            <a:r>
              <a:rPr lang="kk-KZ" sz="3600">
                <a:latin typeface="Trebuchet MS" panose="020B0603020202020204" pitchFamily="34" charset="0"/>
              </a:rPr>
              <a:t>Дальше вам надо будет пройти 4 этапа:</a:t>
            </a:r>
          </a:p>
          <a:p>
            <a:pPr marL="742950" indent="-742950">
              <a:buFont typeface="+mj-lt"/>
              <a:buAutoNum type="arabicPeriod"/>
            </a:pPr>
            <a:r>
              <a:rPr lang="kk-KZ" sz="3600">
                <a:latin typeface="Trebuchet MS" panose="020B0603020202020204" pitchFamily="34" charset="0"/>
              </a:rPr>
              <a:t>Интернет-соединение</a:t>
            </a:r>
          </a:p>
          <a:p>
            <a:pPr marL="742950" indent="-742950">
              <a:buFont typeface="+mj-lt"/>
              <a:buAutoNum type="arabicPeriod"/>
            </a:pPr>
            <a:r>
              <a:rPr lang="kk-KZ" sz="3600">
                <a:latin typeface="Trebuchet MS" panose="020B0603020202020204" pitchFamily="34" charset="0"/>
              </a:rPr>
              <a:t>Идентификация</a:t>
            </a:r>
          </a:p>
          <a:p>
            <a:pPr marL="742950" indent="-742950">
              <a:buFont typeface="+mj-lt"/>
              <a:buAutoNum type="arabicPeriod"/>
            </a:pPr>
            <a:r>
              <a:rPr lang="kk-KZ" sz="3600">
                <a:latin typeface="Trebuchet MS" panose="020B0603020202020204" pitchFamily="34" charset="0"/>
              </a:rPr>
              <a:t>Фронтальная камера</a:t>
            </a:r>
          </a:p>
          <a:p>
            <a:pPr marL="742950" indent="-742950">
              <a:buFont typeface="+mj-lt"/>
              <a:buAutoNum type="arabicPeriod"/>
            </a:pPr>
            <a:r>
              <a:rPr lang="kk-KZ" sz="3600">
                <a:latin typeface="Trebuchet MS" panose="020B0603020202020204" pitchFamily="34" charset="0"/>
              </a:rPr>
              <a:t>Рабочий стол</a:t>
            </a:r>
            <a:endParaRPr lang="ru-KZ" sz="36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B251E88-25D4-4263-AF87-9CE45274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Интернет-соединение</a:t>
            </a:r>
            <a:endParaRPr lang="ru-KZ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F107A3-44D5-4FBA-BFAA-73B4F408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2606675"/>
            <a:ext cx="7427683" cy="4438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B309B1-4EDE-419F-AB01-33F4175D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594" y="2397125"/>
            <a:ext cx="7815256" cy="4648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67C6A7-8DFE-40DF-8486-CA9D2116F28C}"/>
              </a:ext>
            </a:extLst>
          </p:cNvPr>
          <p:cNvSpPr txBox="1"/>
          <p:nvPr/>
        </p:nvSpPr>
        <p:spPr>
          <a:xfrm>
            <a:off x="1670049" y="8080467"/>
            <a:ext cx="167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latin typeface="Trebuchet MS" panose="020B0603020202020204" pitchFamily="34" charset="0"/>
              </a:rPr>
              <a:t>Нажимаем кнопку «Проверить» и проверяем скорость интернет-соединения. В случае успеха выйдет уведомление о прохождении проверки.</a:t>
            </a:r>
            <a:endParaRPr lang="ru-KZ" sz="36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148590" y="10296337"/>
            <a:ext cx="252729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AFD420ED-398B-43F5-AE62-2EB9AFF5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Идентификация</a:t>
            </a:r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A89454-48A0-4883-AB8D-6BD9352A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5" y="2149475"/>
            <a:ext cx="9486395" cy="5169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281C07-D201-4CA0-8834-9B58F20940BA}"/>
              </a:ext>
            </a:extLst>
          </p:cNvPr>
          <p:cNvSpPr txBox="1"/>
          <p:nvPr/>
        </p:nvSpPr>
        <p:spPr>
          <a:xfrm>
            <a:off x="3155949" y="8559710"/>
            <a:ext cx="1379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В вышедших окошках в левом верхнем углу даем разрешения.</a:t>
            </a:r>
          </a:p>
          <a:p>
            <a:r>
              <a:rPr lang="kk-KZ" sz="3600">
                <a:latin typeface="Trebuchet MS" panose="020B0603020202020204" pitchFamily="34" charset="0"/>
              </a:rPr>
              <a:t>Помещаем лицо по центру и нажимаем «Сделать фото».</a:t>
            </a:r>
            <a:endParaRPr lang="ru-KZ" sz="3600">
              <a:latin typeface="Trebuchet MS" panose="020B0603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2AA289-A2B5-46C3-944F-7CB74BB5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061" y="2119630"/>
            <a:ext cx="8317394" cy="51739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4" y="400218"/>
            <a:ext cx="852551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5250" spc="35"/>
              <a:t>Фронтальная камера</a:t>
            </a:r>
            <a:endParaRPr sz="525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9152BA-D6B5-423F-B6AF-4F75D32D3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0" t="1101" r="20402" b="29036"/>
          <a:stretch/>
        </p:blipFill>
        <p:spPr>
          <a:xfrm>
            <a:off x="4679950" y="2433906"/>
            <a:ext cx="10744200" cy="5867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4D100F-DB4B-4F68-8948-7364804CC666}"/>
              </a:ext>
            </a:extLst>
          </p:cNvPr>
          <p:cNvSpPr txBox="1"/>
          <p:nvPr/>
        </p:nvSpPr>
        <p:spPr>
          <a:xfrm>
            <a:off x="4870450" y="9508859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Нажимаете кнопку «Открыть доступ к камере»</a:t>
            </a:r>
            <a:r>
              <a:rPr lang="en-US" sz="3600">
                <a:latin typeface="Trebuchet MS" panose="020B0603020202020204" pitchFamily="34" charset="0"/>
              </a:rPr>
              <a:t>.</a:t>
            </a:r>
            <a:endParaRPr lang="ru-KZ" sz="36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3" y="393793"/>
            <a:ext cx="5405755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30"/>
              <a:t>Рабочий стол</a:t>
            </a:r>
            <a:endParaRPr spc="-28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BD5E48-6141-41C5-9C47-EEA9F8595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3" t="2260" r="20375" b="29897"/>
          <a:stretch/>
        </p:blipFill>
        <p:spPr>
          <a:xfrm>
            <a:off x="687890" y="2506937"/>
            <a:ext cx="8593564" cy="501002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F06C37-E2CD-46C5-8367-04C200B9D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7" t="6156" r="20585" b="27782"/>
          <a:stretch/>
        </p:blipFill>
        <p:spPr>
          <a:xfrm>
            <a:off x="10664016" y="2506937"/>
            <a:ext cx="8762704" cy="50100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9522DA-1265-4684-B595-A149779F4F3B}"/>
              </a:ext>
            </a:extLst>
          </p:cNvPr>
          <p:cNvSpPr txBox="1"/>
          <p:nvPr/>
        </p:nvSpPr>
        <p:spPr>
          <a:xfrm>
            <a:off x="3803650" y="8397875"/>
            <a:ext cx="1249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k-KZ" sz="3600">
                <a:latin typeface="Trebuchet MS" panose="020B0603020202020204" pitchFamily="34" charset="0"/>
              </a:rPr>
              <a:t>Нажимаете кнопку «Открыть доступ к экрану»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3600">
                <a:latin typeface="Trebuchet MS" panose="020B0603020202020204" pitchFamily="34" charset="0"/>
              </a:rPr>
              <a:t>Далее нажимаете в появившемся окошке на экран затем Поделиться.</a:t>
            </a:r>
            <a:endParaRPr lang="ru-KZ" sz="36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98AD1-5ED5-4D2F-BB9E-752704A6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Экзамен</a:t>
            </a:r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38A333-DB79-427C-BFEB-812E8FCDF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6"/>
          <a:stretch/>
        </p:blipFill>
        <p:spPr>
          <a:xfrm>
            <a:off x="3194047" y="2053777"/>
            <a:ext cx="12959425" cy="632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A0FAF-70E8-42DA-A73B-A19E4539D703}"/>
              </a:ext>
            </a:extLst>
          </p:cNvPr>
          <p:cNvSpPr txBox="1"/>
          <p:nvPr/>
        </p:nvSpPr>
        <p:spPr>
          <a:xfrm>
            <a:off x="4187359" y="9007475"/>
            <a:ext cx="1097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Поздравляю, вы успешно зашли на экзамен далее вы можете отвечать на вопросы. С правой стороны от вопросов вы видите их список. </a:t>
            </a:r>
            <a:endParaRPr lang="ru-KZ" sz="3600">
              <a:latin typeface="Trebuchet MS" panose="020B0603020202020204" pitchFamily="34" charset="0"/>
            </a:endParaRPr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C99F852E-B827-4BD5-ACDF-27DD3FF9EB2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30353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smtClean="0"/>
              <a:t>9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212097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269</Words>
  <Application>Microsoft Office PowerPoint</Application>
  <PresentationFormat>Произвольный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 MT</vt:lpstr>
      <vt:lpstr>Calibri</vt:lpstr>
      <vt:lpstr>Lucida Sans Unicode</vt:lpstr>
      <vt:lpstr>Trebuchet MS</vt:lpstr>
      <vt:lpstr>Office Theme</vt:lpstr>
      <vt:lpstr>Презентация PowerPoint</vt:lpstr>
      <vt:lpstr>Вход</vt:lpstr>
      <vt:lpstr>Главная страница</vt:lpstr>
      <vt:lpstr>Выбор задания</vt:lpstr>
      <vt:lpstr>Интернет-соединение</vt:lpstr>
      <vt:lpstr>Идентификация</vt:lpstr>
      <vt:lpstr>Фронтальная камера</vt:lpstr>
      <vt:lpstr>Рабочий стол</vt:lpstr>
      <vt:lpstr>Экзамен</vt:lpstr>
      <vt:lpstr>Инструменты</vt:lpstr>
      <vt:lpstr>Инструменты</vt:lpstr>
      <vt:lpstr>Загрузка материала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Oqylyq.kz - Astana_Hub</dc:title>
  <cp:lastModifiedBy>Sultan Tokhtarkhanov</cp:lastModifiedBy>
  <cp:revision>3</cp:revision>
  <dcterms:created xsi:type="dcterms:W3CDTF">2021-10-29T15:24:53Z</dcterms:created>
  <dcterms:modified xsi:type="dcterms:W3CDTF">2021-11-23T01:06:42Z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2021-09-18T00:00:00Z</vt:filetime>
  </property>
  <property fmtid="{D5CDD505-2E9C-101B-9397-08002B2CF9AE}" pid="3" name="Creator">
    <vt:lpwstr>Keynote</vt:lpwstr>
  </property>
  <property fmtid="{D5CDD505-2E9C-101B-9397-08002B2CF9AE}" pid="4" name="LastSaved">
    <vt:filetime>2021-10-29T00:00:00Z</vt:filetime>
  </property>
</Properties>
</file>